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72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00150"/>
            <a:ext cx="7620000" cy="38099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FD46-D611-402D-823E-EB8C89D4E170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7B7-3BDD-47E0-A1EC-1A24113FB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FD46-D611-402D-823E-EB8C89D4E170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7B7-3BDD-47E0-A1EC-1A24113FB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FD46-D611-402D-823E-EB8C89D4E170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7B7-3BDD-47E0-A1EC-1A24113FB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FD46-D611-402D-823E-EB8C89D4E170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7B7-3BDD-47E0-A1EC-1A24113FB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FD46-D611-402D-823E-EB8C89D4E170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7B7-3BDD-47E0-A1EC-1A24113FB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2146" y="1276350"/>
            <a:ext cx="2798064" cy="37307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0"/>
          </p:nvPr>
        </p:nvSpPr>
        <p:spPr>
          <a:xfrm>
            <a:off x="3200400" y="1276350"/>
            <a:ext cx="2798064" cy="37307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1"/>
          </p:nvPr>
        </p:nvSpPr>
        <p:spPr>
          <a:xfrm>
            <a:off x="6038654" y="1276350"/>
            <a:ext cx="2798064" cy="37307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FD46-D611-402D-823E-EB8C89D4E170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7B7-3BDD-47E0-A1EC-1A24113FB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FD46-D611-402D-823E-EB8C89D4E170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7B7-3BDD-47E0-A1EC-1A24113FB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FD46-D611-402D-823E-EB8C89D4E170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7B7-3BDD-47E0-A1EC-1A24113FB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8FD46-D611-402D-823E-EB8C89D4E170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7B7-3BDD-47E0-A1EC-1A24113FB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8FD46-D611-402D-823E-EB8C89D4E170}" type="datetimeFigureOut">
              <a:rPr lang="en-US" smtClean="0"/>
              <a:pPr/>
              <a:t>10/14/2015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6A7B7-3BDD-47E0-A1EC-1A24113FB2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1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12" name="Content Placeholder 11" descr="1B.JPG"/>
          <p:cNvPicPr>
            <a:picLocks noGrp="1" noChangeAspect="1"/>
          </p:cNvPicPr>
          <p:nvPr>
            <p:ph sz="half" idx="10"/>
          </p:nvPr>
        </p:nvPicPr>
        <p:blipFill>
          <a:blip r:embed="rId3" cstate="print"/>
          <a:stretch>
            <a:fillRect/>
          </a:stretch>
        </p:blipFill>
        <p:spPr>
          <a:xfrm>
            <a:off x="3200400" y="1278736"/>
            <a:ext cx="2798763" cy="3725853"/>
          </a:xfrm>
        </p:spPr>
      </p:pic>
      <p:pic>
        <p:nvPicPr>
          <p:cNvPr id="15" name="Content Placeholder 14" descr="1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0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10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10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1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9" name="Content Placeholder 8" descr="11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10" name="Content Placeholder 9" descr="11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2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12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12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3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13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13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4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14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14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5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15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15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6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16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16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7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17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17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8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18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18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9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19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19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7" descr="2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29" name="Content Placeholder 28" descr="2C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30" name="Content Placeholder 29" descr="2B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20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20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1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21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21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2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22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22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3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23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23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4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24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24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5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61950" y="1742281"/>
            <a:ext cx="2798763" cy="2798763"/>
          </a:xfrm>
        </p:spPr>
      </p:pic>
      <p:pic>
        <p:nvPicPr>
          <p:cNvPr id="6" name="Content Placeholder 5" descr="25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0400" y="1742281"/>
            <a:ext cx="2798763" cy="2798763"/>
          </a:xfrm>
        </p:spPr>
      </p:pic>
      <p:pic>
        <p:nvPicPr>
          <p:cNvPr id="7" name="Content Placeholder 6" descr="25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38850" y="1743075"/>
            <a:ext cx="2797175" cy="2797175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6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26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26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7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62146" y="1276350"/>
            <a:ext cx="2798064" cy="3730752"/>
          </a:xfrm>
        </p:spPr>
      </p:pic>
      <p:pic>
        <p:nvPicPr>
          <p:cNvPr id="6" name="Content Placeholder 5" descr="27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0400" y="1276350"/>
            <a:ext cx="2798064" cy="3730752"/>
          </a:xfrm>
        </p:spPr>
      </p:pic>
      <p:pic>
        <p:nvPicPr>
          <p:cNvPr id="7" name="Content Placeholder 6" descr="27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38654" y="1276350"/>
            <a:ext cx="2798064" cy="3730752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8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28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28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9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29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29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3C.JPG"/>
          <p:cNvPicPr>
            <a:picLocks noGrp="1" noChangeAspect="1"/>
          </p:cNvPicPr>
          <p:nvPr>
            <p:ph sz="half" idx="11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17" name="Content Placeholder 16" descr="3A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18" name="Content Placeholder 17" descr="3B.JPG"/>
          <p:cNvPicPr>
            <a:picLocks noGrp="1" noChangeAspect="1"/>
          </p:cNvPicPr>
          <p:nvPr>
            <p:ph sz="half" idx="10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0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30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30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1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31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31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2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61950" y="1742281"/>
            <a:ext cx="2798763" cy="2798763"/>
          </a:xfrm>
        </p:spPr>
      </p:pic>
      <p:pic>
        <p:nvPicPr>
          <p:cNvPr id="6" name="Content Placeholder 5" descr="32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0400" y="1742281"/>
            <a:ext cx="2798763" cy="2798763"/>
          </a:xfrm>
        </p:spPr>
      </p:pic>
      <p:pic>
        <p:nvPicPr>
          <p:cNvPr id="7" name="Content Placeholder 6" descr="32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38850" y="1743075"/>
            <a:ext cx="2797175" cy="2797175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3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33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33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4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34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34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5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35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35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37B.JPG"/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37C.JP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9" name="Content Placeholder 5" descr="38B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39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39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39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0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40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6626" y="1276350"/>
            <a:ext cx="2786311" cy="3730625"/>
          </a:xfrm>
        </p:spPr>
      </p:pic>
      <p:pic>
        <p:nvPicPr>
          <p:cNvPr id="7" name="Content Placeholder 6" descr="40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1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41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41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4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4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2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42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42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3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43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43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4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62146" y="1279398"/>
            <a:ext cx="2798064" cy="3730752"/>
          </a:xfrm>
        </p:spPr>
      </p:pic>
      <p:pic>
        <p:nvPicPr>
          <p:cNvPr id="6" name="Content Placeholder 5" descr="44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0400" y="1279398"/>
            <a:ext cx="2798064" cy="3730752"/>
          </a:xfrm>
        </p:spPr>
      </p:pic>
      <p:pic>
        <p:nvPicPr>
          <p:cNvPr id="7" name="Content Placeholder 6" descr="44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38654" y="1279398"/>
            <a:ext cx="2798064" cy="3730752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45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9" name="Content Placeholder 8" descr="45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10" name="Content Placeholder 9" descr="45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4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68176" y="1276350"/>
            <a:ext cx="2786311" cy="3730625"/>
          </a:xfrm>
        </p:spPr>
      </p:pic>
      <p:pic>
        <p:nvPicPr>
          <p:cNvPr id="6" name="Content Placeholder 5" descr="44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6626" y="1276350"/>
            <a:ext cx="2786311" cy="3730625"/>
          </a:xfrm>
        </p:spPr>
      </p:pic>
      <p:pic>
        <p:nvPicPr>
          <p:cNvPr id="7" name="Content Placeholder 6" descr="44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45197" y="1276350"/>
            <a:ext cx="2784480" cy="3730625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5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68176" y="1276350"/>
            <a:ext cx="2786311" cy="3730625"/>
          </a:xfrm>
        </p:spPr>
      </p:pic>
      <p:pic>
        <p:nvPicPr>
          <p:cNvPr id="6" name="Content Placeholder 5" descr="45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6626" y="1276350"/>
            <a:ext cx="2786311" cy="3730625"/>
          </a:xfrm>
        </p:spPr>
      </p:pic>
      <p:pic>
        <p:nvPicPr>
          <p:cNvPr id="7" name="Content Placeholder 6" descr="45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44282" y="1276350"/>
            <a:ext cx="2786311" cy="3730625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6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46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6626" y="1276350"/>
            <a:ext cx="2786311" cy="3730625"/>
          </a:xfrm>
        </p:spPr>
      </p:pic>
      <p:pic>
        <p:nvPicPr>
          <p:cNvPr id="7" name="Content Placeholder 6" descr="46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7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47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47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44282" y="1276350"/>
            <a:ext cx="2786311" cy="3730625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48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48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48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49B.JPG"/>
          <p:cNvPicPr>
            <a:picLocks noGrp="1" noChangeAspect="1"/>
          </p:cNvPicPr>
          <p:nvPr>
            <p:ph sz="half" idx="10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206554" y="1276350"/>
            <a:ext cx="2786454" cy="3730625"/>
          </a:xfrm>
        </p:spPr>
      </p:pic>
      <p:pic>
        <p:nvPicPr>
          <p:cNvPr id="8" name="Content Placeholder 7" descr="49C.JPG"/>
          <p:cNvPicPr>
            <a:picLocks noGrp="1" noChangeAspect="1"/>
          </p:cNvPicPr>
          <p:nvPr>
            <p:ph sz="half" idx="11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6043918" y="1276350"/>
            <a:ext cx="2787039" cy="3730625"/>
          </a:xfrm>
        </p:spPr>
      </p:pic>
      <p:pic>
        <p:nvPicPr>
          <p:cNvPr id="10" name="Content Placeholder 9" descr="49A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5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12" name="Content Placeholder 11" descr="5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13" name="Content Placeholder 12" descr="5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0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50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5460" y="1276350"/>
            <a:ext cx="2788642" cy="3730625"/>
          </a:xfrm>
        </p:spPr>
      </p:pic>
      <p:pic>
        <p:nvPicPr>
          <p:cNvPr id="7" name="Content Placeholder 6" descr="50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1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61950" y="2092126"/>
            <a:ext cx="2798763" cy="2099072"/>
          </a:xfrm>
        </p:spPr>
      </p:pic>
      <p:pic>
        <p:nvPicPr>
          <p:cNvPr id="6" name="Content Placeholder 5" descr="51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0400" y="2092126"/>
            <a:ext cx="2798763" cy="2099072"/>
          </a:xfrm>
        </p:spPr>
      </p:pic>
      <p:pic>
        <p:nvPicPr>
          <p:cNvPr id="7" name="Content Placeholder 6" descr="51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38850" y="2092722"/>
            <a:ext cx="2797175" cy="2097881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2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52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52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3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61950" y="2092126"/>
            <a:ext cx="2798763" cy="2099072"/>
          </a:xfrm>
        </p:spPr>
      </p:pic>
      <p:pic>
        <p:nvPicPr>
          <p:cNvPr id="6" name="Content Placeholder 5" descr="53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0400" y="2092126"/>
            <a:ext cx="2798763" cy="2099072"/>
          </a:xfrm>
        </p:spPr>
      </p:pic>
      <p:pic>
        <p:nvPicPr>
          <p:cNvPr id="7" name="Content Placeholder 6" descr="53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38850" y="2092722"/>
            <a:ext cx="2797175" cy="2097881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4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54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54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5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61950" y="2092126"/>
            <a:ext cx="2798763" cy="2099072"/>
          </a:xfrm>
        </p:spPr>
      </p:pic>
      <p:pic>
        <p:nvPicPr>
          <p:cNvPr id="6" name="Content Placeholder 5" descr="55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0400" y="2092126"/>
            <a:ext cx="2798763" cy="2099072"/>
          </a:xfrm>
        </p:spPr>
      </p:pic>
      <p:pic>
        <p:nvPicPr>
          <p:cNvPr id="7" name="Content Placeholder 6" descr="55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38850" y="2092722"/>
            <a:ext cx="2797175" cy="2097881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6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56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56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7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57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57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8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428965" y="1276350"/>
            <a:ext cx="2664732" cy="3730625"/>
          </a:xfrm>
        </p:spPr>
      </p:pic>
      <p:pic>
        <p:nvPicPr>
          <p:cNvPr id="6" name="Content Placeholder 5" descr="58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58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59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59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59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6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91164" y="1276350"/>
            <a:ext cx="2617235" cy="3730625"/>
          </a:xfrm>
        </p:spPr>
      </p:pic>
      <p:pic>
        <p:nvPicPr>
          <p:cNvPr id="7" name="Content Placeholder 6" descr="6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0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60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60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1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61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61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2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62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62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3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63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63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4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64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64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5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65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65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6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66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66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7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361950" y="2092126"/>
            <a:ext cx="2798763" cy="2099072"/>
          </a:xfrm>
        </p:spPr>
      </p:pic>
      <p:pic>
        <p:nvPicPr>
          <p:cNvPr id="6" name="Content Placeholder 5" descr="67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0400" y="2092126"/>
            <a:ext cx="2798763" cy="2099072"/>
          </a:xfrm>
        </p:spPr>
      </p:pic>
      <p:pic>
        <p:nvPicPr>
          <p:cNvPr id="7" name="Content Placeholder 6" descr="67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38850" y="2092722"/>
            <a:ext cx="2797175" cy="2097881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8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68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68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9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69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69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7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7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>
          <a:xfrm>
            <a:off x="3200400" y="1276350"/>
            <a:ext cx="2798763" cy="3733800"/>
          </a:xfrm>
        </p:spPr>
      </p:pic>
      <p:pic>
        <p:nvPicPr>
          <p:cNvPr id="7" name="Content Placeholder 6" descr="7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70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>
          <a:xfrm>
            <a:off x="428644" y="1276350"/>
            <a:ext cx="2665374" cy="3730625"/>
          </a:xfrm>
        </p:spPr>
      </p:pic>
      <p:pic>
        <p:nvPicPr>
          <p:cNvPr id="6" name="Content Placeholder 5" descr="70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70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71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71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71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72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72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72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73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73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73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38850" y="1393290"/>
            <a:ext cx="2797175" cy="3496744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74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74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74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75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75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75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76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76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76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77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77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77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78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78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78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79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79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79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8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8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8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6038850" y="1309710"/>
            <a:ext cx="2797175" cy="3663905"/>
          </a:xfrm>
        </p:spPr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9A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grayscl/>
          </a:blip>
          <a:stretch>
            <a:fillRect/>
          </a:stretch>
        </p:blipFill>
        <p:spPr/>
      </p:pic>
      <p:pic>
        <p:nvPicPr>
          <p:cNvPr id="6" name="Content Placeholder 5" descr="9B.JPG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grayscl/>
          </a:blip>
          <a:stretch>
            <a:fillRect/>
          </a:stretch>
        </p:blipFill>
        <p:spPr/>
      </p:pic>
      <p:pic>
        <p:nvPicPr>
          <p:cNvPr id="7" name="Content Placeholder 6" descr="9C.JPG"/>
          <p:cNvPicPr>
            <a:picLocks noGrp="1" noChangeAspect="1"/>
          </p:cNvPicPr>
          <p:nvPr>
            <p:ph sz="half" idx="11"/>
          </p:nvPr>
        </p:nvPicPr>
        <p:blipFill>
          <a:blip r:embed="rId4" cstate="print">
            <a:grayscl/>
          </a:blip>
          <a:stretch>
            <a:fillRect/>
          </a:stretch>
        </p:blipFill>
        <p:spPr/>
      </p:pic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0</Words>
  <Application>Microsoft Office PowerPoint</Application>
  <PresentationFormat>On-screen Show (16:9)</PresentationFormat>
  <Paragraphs>0</Paragraphs>
  <Slides>79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Karim Moolani</dc:creator>
  <cp:lastModifiedBy>Karim Moolani</cp:lastModifiedBy>
  <cp:revision>32</cp:revision>
  <dcterms:created xsi:type="dcterms:W3CDTF">2015-10-13T00:49:36Z</dcterms:created>
  <dcterms:modified xsi:type="dcterms:W3CDTF">2015-10-15T02:40:06Z</dcterms:modified>
</cp:coreProperties>
</file>